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1858EF-475E-4B95-84F0-DBB0559915BF}" type="datetimeFigureOut">
              <a:rPr lang="en-US" smtClean="0"/>
              <a:pPr/>
              <a:t>24-Jan-21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12A496-A152-4E98-A090-80137913AA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0999"/>
            <a:ext cx="7772400" cy="914401"/>
          </a:xfrm>
        </p:spPr>
        <p:txBody>
          <a:bodyPr>
            <a:normAutofit fontScale="90000"/>
          </a:bodyPr>
          <a:lstStyle/>
          <a:p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> </a:t>
            </a:r>
            <a:br>
              <a:rPr lang="hi-IN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mr-IN" dirty="0" smtClean="0"/>
              <a:t/>
            </a:r>
            <a:br>
              <a:rPr lang="mr-IN" dirty="0" smtClean="0"/>
            </a:br>
            <a:r>
              <a:rPr lang="hi-IN" sz="3100" dirty="0" smtClean="0">
                <a:solidFill>
                  <a:srgbClr val="0070C0"/>
                </a:solidFill>
              </a:rPr>
              <a:t>नाईट </a:t>
            </a:r>
            <a:r>
              <a:rPr lang="hi-IN" sz="3100" dirty="0" smtClean="0">
                <a:solidFill>
                  <a:srgbClr val="0070C0"/>
                </a:solidFill>
              </a:rPr>
              <a:t>काँलेज आँफ आर्टस् अँण्ड काँमर्स</a:t>
            </a:r>
            <a:r>
              <a:rPr lang="hi-IN" sz="3100" dirty="0" smtClean="0">
                <a:solidFill>
                  <a:srgbClr val="0070C0"/>
                </a:solidFill>
              </a:rPr>
              <a:t>,</a:t>
            </a:r>
            <a:br>
              <a:rPr lang="hi-IN" sz="3100" dirty="0" smtClean="0">
                <a:solidFill>
                  <a:srgbClr val="0070C0"/>
                </a:solidFill>
              </a:rPr>
            </a:br>
            <a:r>
              <a:rPr lang="hi-IN" sz="3100" dirty="0" smtClean="0">
                <a:solidFill>
                  <a:srgbClr val="0070C0"/>
                </a:solidFill>
              </a:rPr>
              <a:t> इचलकरंजी</a:t>
            </a:r>
            <a:r>
              <a:rPr lang="mr-IN" sz="3100" dirty="0" smtClean="0">
                <a:solidFill>
                  <a:srgbClr val="0070C0"/>
                </a:solidFill>
              </a:rPr>
              <a:t/>
            </a:r>
            <a:br>
              <a:rPr lang="mr-IN" sz="3100" dirty="0" smtClean="0">
                <a:solidFill>
                  <a:srgbClr val="0070C0"/>
                </a:solidFill>
              </a:rPr>
            </a:br>
            <a:r>
              <a:rPr lang="mr-IN" sz="3100" dirty="0" smtClean="0">
                <a:solidFill>
                  <a:srgbClr val="0070C0"/>
                </a:solidFill>
              </a:rPr>
              <a:t/>
            </a:r>
            <a:br>
              <a:rPr lang="mr-IN" sz="3100" dirty="0" smtClean="0">
                <a:solidFill>
                  <a:srgbClr val="0070C0"/>
                </a:solidFill>
              </a:rPr>
            </a:br>
            <a:r>
              <a:rPr lang="hi-IN" sz="3600" dirty="0" smtClean="0">
                <a:solidFill>
                  <a:srgbClr val="002060"/>
                </a:solidFill>
              </a:rPr>
              <a:t>हिन्दी </a:t>
            </a:r>
            <a:r>
              <a:rPr lang="hi-IN" sz="3600" dirty="0" smtClean="0">
                <a:solidFill>
                  <a:srgbClr val="002060"/>
                </a:solidFill>
              </a:rPr>
              <a:t>अनुवाद के क्षेत्र में रोजगार के अवसर 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mr-IN" dirty="0" smtClean="0"/>
              <a:t>        </a:t>
            </a:r>
            <a:r>
              <a:rPr lang="hi-IN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mr-IN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mr-IN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प्रस्तुतकर्ता</a:t>
            </a:r>
            <a:r>
              <a:rPr lang="hi-IN" sz="2700" dirty="0" smtClean="0"/>
              <a:t/>
            </a:r>
            <a:br>
              <a:rPr lang="hi-IN" sz="2700" dirty="0" smtClean="0"/>
            </a:br>
            <a:r>
              <a:rPr lang="hi-IN" dirty="0" smtClean="0">
                <a:solidFill>
                  <a:srgbClr val="FF0000"/>
                </a:solidFill>
              </a:rPr>
              <a:t>प्रा. डॉ. माधव मुंडकर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hi-IN" sz="2700" dirty="0" smtClean="0">
                <a:solidFill>
                  <a:srgbClr val="0070C0"/>
                </a:solidFill>
              </a:rPr>
              <a:t/>
            </a:r>
            <a:br>
              <a:rPr lang="hi-IN" sz="2700" dirty="0" smtClean="0">
                <a:solidFill>
                  <a:srgbClr val="0070C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C:\Users\Home\Desktop\IMG-20160213-WA0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1219200" cy="1183105"/>
          </a:xfrm>
          <a:prstGeom prst="rect">
            <a:avLst/>
          </a:prstGeom>
          <a:noFill/>
        </p:spPr>
      </p:pic>
      <p:pic>
        <p:nvPicPr>
          <p:cNvPr id="4" name="Picture 3" descr="F:\mundkar college\night college logo\khanji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219200" cy="12774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06562"/>
          </a:xfrm>
        </p:spPr>
        <p:txBody>
          <a:bodyPr>
            <a:normAutofit fontScale="90000"/>
          </a:bodyPr>
          <a:lstStyle/>
          <a:p>
            <a:pPr algn="ctr"/>
            <a:r>
              <a:rPr lang="hi-IN" b="1" dirty="0" smtClean="0">
                <a:solidFill>
                  <a:srgbClr val="002060"/>
                </a:solidFill>
              </a:rPr>
              <a:t/>
            </a:r>
            <a:br>
              <a:rPr lang="hi-IN" b="1" dirty="0" smtClean="0">
                <a:solidFill>
                  <a:srgbClr val="002060"/>
                </a:solidFill>
              </a:rPr>
            </a:br>
            <a:r>
              <a:rPr lang="hi-IN" b="1" dirty="0" smtClean="0">
                <a:solidFill>
                  <a:srgbClr val="002060"/>
                </a:solidFill>
              </a:rPr>
              <a:t/>
            </a:r>
            <a:br>
              <a:rPr lang="hi-IN" b="1" dirty="0" smtClean="0">
                <a:solidFill>
                  <a:srgbClr val="002060"/>
                </a:solidFill>
              </a:rPr>
            </a:br>
            <a:r>
              <a:rPr lang="hi-IN" b="1" dirty="0" smtClean="0">
                <a:solidFill>
                  <a:srgbClr val="002060"/>
                </a:solidFill>
              </a:rPr>
              <a:t/>
            </a:r>
            <a:br>
              <a:rPr lang="hi-IN" b="1" dirty="0" smtClean="0">
                <a:solidFill>
                  <a:srgbClr val="002060"/>
                </a:solidFill>
              </a:rPr>
            </a:br>
            <a:r>
              <a:rPr lang="hi-IN" b="1" dirty="0" smtClean="0">
                <a:solidFill>
                  <a:srgbClr val="002060"/>
                </a:solidFill>
              </a:rPr>
              <a:t/>
            </a:r>
            <a:br>
              <a:rPr lang="hi-IN" b="1" dirty="0" smtClean="0">
                <a:solidFill>
                  <a:srgbClr val="002060"/>
                </a:solidFill>
              </a:rPr>
            </a:br>
            <a:r>
              <a:rPr lang="hi-IN" b="1" dirty="0" smtClean="0">
                <a:solidFill>
                  <a:srgbClr val="002060"/>
                </a:solidFill>
              </a:rPr>
              <a:t/>
            </a:r>
            <a:br>
              <a:rPr lang="hi-IN" b="1" dirty="0" smtClean="0">
                <a:solidFill>
                  <a:srgbClr val="002060"/>
                </a:solidFill>
              </a:rPr>
            </a:br>
            <a:r>
              <a:rPr lang="hi-IN" b="1" dirty="0" smtClean="0">
                <a:solidFill>
                  <a:srgbClr val="002060"/>
                </a:solidFill>
              </a:rPr>
              <a:t>अनुवाद के क्षेत्र में मुख्यत दो प्रकार के रोजगार के अवसर मिल सकते है 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772400" cy="3733800"/>
          </a:xfrm>
        </p:spPr>
        <p:txBody>
          <a:bodyPr/>
          <a:lstStyle/>
          <a:p>
            <a:endParaRPr lang="hi-IN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i-IN" b="1" dirty="0" smtClean="0"/>
              <a:t> 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1.</a:t>
            </a:r>
            <a:r>
              <a:rPr lang="hi-IN" sz="3600" b="1" dirty="0" smtClean="0"/>
              <a:t> </a:t>
            </a:r>
            <a:r>
              <a:rPr lang="hi-IN" sz="3600" b="1" dirty="0" smtClean="0">
                <a:solidFill>
                  <a:schemeClr val="accent1">
                    <a:lumMod val="50000"/>
                  </a:schemeClr>
                </a:solidFill>
              </a:rPr>
              <a:t>मासिक वेतन लेने वाला अनुवादक</a:t>
            </a:r>
          </a:p>
          <a:p>
            <a:endParaRPr lang="en-US" sz="3600" dirty="0" smtClean="0"/>
          </a:p>
          <a:p>
            <a:pPr>
              <a:buNone/>
            </a:pPr>
            <a:r>
              <a:rPr lang="hi-IN" sz="3600" b="1" dirty="0" smtClean="0"/>
              <a:t> </a:t>
            </a:r>
            <a:r>
              <a:rPr lang="hi-IN" sz="36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2.</a:t>
            </a:r>
            <a:r>
              <a:rPr lang="hi-IN" sz="4000" b="1" dirty="0" smtClean="0">
                <a:solidFill>
                  <a:srgbClr val="FF0000"/>
                </a:solidFill>
              </a:rPr>
              <a:t> </a:t>
            </a:r>
            <a:r>
              <a:rPr lang="hi-IN" sz="3600" b="1" dirty="0" smtClean="0">
                <a:solidFill>
                  <a:srgbClr val="FF0000"/>
                </a:solidFill>
              </a:rPr>
              <a:t>व्यवसायाभिमुख अनुवादक</a:t>
            </a:r>
            <a:endParaRPr lang="en-US" sz="36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21336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hi-IN" b="1" dirty="0" smtClean="0">
                <a:solidFill>
                  <a:srgbClr val="002060"/>
                </a:solidFill>
              </a:rPr>
              <a:t>हिन्दी का अध्ययन करने पर निन्म क्षेत्र में रोजगार मिल सकते हैं -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i-IN" dirty="0" smtClean="0">
                <a:solidFill>
                  <a:srgbClr val="C00000"/>
                </a:solidFill>
              </a:rPr>
              <a:t>	</a:t>
            </a:r>
          </a:p>
          <a:p>
            <a:pPr>
              <a:buNone/>
            </a:pPr>
            <a:r>
              <a:rPr lang="hi-IN" sz="3200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1</a:t>
            </a:r>
            <a:r>
              <a:rPr lang="en-US" sz="3200" b="1" dirty="0">
                <a:solidFill>
                  <a:srgbClr val="C00000"/>
                </a:solidFill>
              </a:rPr>
              <a:t>) </a:t>
            </a:r>
            <a:r>
              <a:rPr lang="hi-IN" sz="3200" b="1" dirty="0">
                <a:solidFill>
                  <a:srgbClr val="C00000"/>
                </a:solidFill>
              </a:rPr>
              <a:t>दुभाषिया </a:t>
            </a:r>
            <a:endParaRPr lang="hi-IN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i-IN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2</a:t>
            </a:r>
            <a:r>
              <a:rPr lang="en-US" sz="3200" b="1" dirty="0">
                <a:solidFill>
                  <a:srgbClr val="C00000"/>
                </a:solidFill>
              </a:rPr>
              <a:t>) </a:t>
            </a:r>
            <a:r>
              <a:rPr lang="hi-IN" sz="3200" b="1" dirty="0">
                <a:solidFill>
                  <a:srgbClr val="C00000"/>
                </a:solidFill>
              </a:rPr>
              <a:t>निवेदक </a:t>
            </a:r>
            <a:endParaRPr lang="hi-IN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i-IN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3</a:t>
            </a:r>
            <a:r>
              <a:rPr lang="en-US" sz="3200" b="1" dirty="0">
                <a:solidFill>
                  <a:srgbClr val="C00000"/>
                </a:solidFill>
              </a:rPr>
              <a:t>) </a:t>
            </a:r>
            <a:r>
              <a:rPr lang="hi-IN" sz="3200" b="1" dirty="0">
                <a:solidFill>
                  <a:srgbClr val="C00000"/>
                </a:solidFill>
              </a:rPr>
              <a:t>अनुवादक </a:t>
            </a:r>
            <a:endParaRPr lang="hi-IN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i-IN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4</a:t>
            </a:r>
            <a:r>
              <a:rPr lang="en-US" sz="3200" b="1" dirty="0">
                <a:solidFill>
                  <a:srgbClr val="C00000"/>
                </a:solidFill>
              </a:rPr>
              <a:t>) </a:t>
            </a:r>
            <a:r>
              <a:rPr lang="hi-IN" sz="3200" b="1" dirty="0">
                <a:solidFill>
                  <a:srgbClr val="C00000"/>
                </a:solidFill>
              </a:rPr>
              <a:t>गीतकार </a:t>
            </a:r>
            <a:endParaRPr lang="hi-IN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i-IN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5</a:t>
            </a:r>
            <a:r>
              <a:rPr lang="en-US" sz="3200" b="1" dirty="0">
                <a:solidFill>
                  <a:srgbClr val="C00000"/>
                </a:solidFill>
              </a:rPr>
              <a:t>) </a:t>
            </a:r>
            <a:r>
              <a:rPr lang="hi-IN" sz="3200" b="1" dirty="0">
                <a:solidFill>
                  <a:srgbClr val="C00000"/>
                </a:solidFill>
              </a:rPr>
              <a:t>संपादक </a:t>
            </a:r>
            <a:endParaRPr lang="hi-IN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i-IN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6 </a:t>
            </a:r>
            <a:r>
              <a:rPr lang="en-US" sz="3200" b="1" dirty="0">
                <a:solidFill>
                  <a:srgbClr val="C00000"/>
                </a:solidFill>
              </a:rPr>
              <a:t>) </a:t>
            </a:r>
            <a:r>
              <a:rPr lang="hi-IN" sz="3200" b="1" dirty="0">
                <a:solidFill>
                  <a:srgbClr val="C00000"/>
                </a:solidFill>
              </a:rPr>
              <a:t>पर्यटक मार्गदर्शक</a:t>
            </a:r>
            <a:endParaRPr lang="en-US" sz="32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hi-IN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7</a:t>
            </a:r>
            <a:r>
              <a:rPr lang="en-US" sz="3200" b="1" dirty="0">
                <a:solidFill>
                  <a:srgbClr val="C00000"/>
                </a:solidFill>
              </a:rPr>
              <a:t>) </a:t>
            </a:r>
            <a:r>
              <a:rPr lang="hi-IN" sz="3200" b="1" dirty="0">
                <a:solidFill>
                  <a:srgbClr val="C00000"/>
                </a:solidFill>
              </a:rPr>
              <a:t>हिन्दी अधिकारी </a:t>
            </a:r>
            <a:endParaRPr lang="hi-IN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i-IN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8) </a:t>
            </a:r>
            <a:r>
              <a:rPr lang="hi-IN" sz="3200" b="1" dirty="0">
                <a:solidFill>
                  <a:srgbClr val="C00000"/>
                </a:solidFill>
              </a:rPr>
              <a:t>विज्ञापन </a:t>
            </a:r>
            <a:r>
              <a:rPr lang="hi-IN" sz="3200" b="1" dirty="0" smtClean="0">
                <a:solidFill>
                  <a:srgbClr val="C00000"/>
                </a:solidFill>
              </a:rPr>
              <a:t>निर्माता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9) </a:t>
            </a:r>
            <a:r>
              <a:rPr lang="hi-IN" sz="3200" b="1" dirty="0" smtClean="0">
                <a:solidFill>
                  <a:srgbClr val="C00000"/>
                </a:solidFill>
              </a:rPr>
              <a:t>राजभाषा अधिकारी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>
                <a:solidFill>
                  <a:srgbClr val="002060"/>
                </a:solidFill>
              </a:rPr>
              <a:t>हिन्दी का अध्ययन करने पर निन्म क्षेत्र में रोजगार मिल सकते हैं –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92500" lnSpcReduction="20000"/>
          </a:bodyPr>
          <a:lstStyle/>
          <a:p>
            <a:endParaRPr lang="hi-IN" dirty="0" smtClean="0"/>
          </a:p>
          <a:p>
            <a:pPr>
              <a:buNone/>
            </a:pPr>
            <a:r>
              <a:rPr lang="en-US" sz="3100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10) </a:t>
            </a:r>
            <a:r>
              <a:rPr lang="hi-IN" sz="3100" b="1" dirty="0" smtClean="0">
                <a:solidFill>
                  <a:srgbClr val="7030A0"/>
                </a:solidFill>
              </a:rPr>
              <a:t>प्रूफ रीडर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11) </a:t>
            </a:r>
            <a:r>
              <a:rPr lang="hi-IN" sz="3100" b="1" dirty="0" smtClean="0">
                <a:solidFill>
                  <a:srgbClr val="7030A0"/>
                </a:solidFill>
              </a:rPr>
              <a:t>बहुराष्ट्रिय कंपनी का क्षेत्र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12) </a:t>
            </a:r>
            <a:r>
              <a:rPr lang="hi-IN" sz="3100" b="1" dirty="0" smtClean="0">
                <a:solidFill>
                  <a:srgbClr val="7030A0"/>
                </a:solidFill>
              </a:rPr>
              <a:t>जनसंचार का माध्यम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13) </a:t>
            </a:r>
            <a:r>
              <a:rPr lang="hi-IN" sz="3100" b="1" dirty="0" smtClean="0">
                <a:solidFill>
                  <a:srgbClr val="7030A0"/>
                </a:solidFill>
              </a:rPr>
              <a:t>राष्ट्रियकृत बँक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14) </a:t>
            </a:r>
            <a:r>
              <a:rPr lang="hi-IN" sz="3100" b="1" dirty="0" smtClean="0">
                <a:solidFill>
                  <a:srgbClr val="7030A0"/>
                </a:solidFill>
              </a:rPr>
              <a:t>धारावाहिक लेखक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15) </a:t>
            </a:r>
            <a:r>
              <a:rPr lang="hi-IN" sz="3100" b="1" dirty="0" smtClean="0">
                <a:solidFill>
                  <a:srgbClr val="7030A0"/>
                </a:solidFill>
              </a:rPr>
              <a:t>प्रशासन क्षेत्र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16) </a:t>
            </a:r>
            <a:r>
              <a:rPr lang="hi-IN" sz="3100" b="1" dirty="0" smtClean="0">
                <a:solidFill>
                  <a:srgbClr val="7030A0"/>
                </a:solidFill>
              </a:rPr>
              <a:t>शब्दकोश निर्मिती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17) </a:t>
            </a:r>
            <a:r>
              <a:rPr lang="hi-IN" sz="3100" b="1" dirty="0" smtClean="0">
                <a:solidFill>
                  <a:srgbClr val="7030A0"/>
                </a:solidFill>
              </a:rPr>
              <a:t>प्राध्यापक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18) </a:t>
            </a:r>
            <a:r>
              <a:rPr lang="hi-IN" sz="3100" b="1" dirty="0" smtClean="0">
                <a:solidFill>
                  <a:srgbClr val="7030A0"/>
                </a:solidFill>
              </a:rPr>
              <a:t>तकनिकी क्षेत्र </a:t>
            </a:r>
          </a:p>
          <a:p>
            <a:pPr>
              <a:buNone/>
            </a:pPr>
            <a:r>
              <a:rPr lang="hi-IN" sz="3100" b="1" dirty="0" smtClean="0">
                <a:solidFill>
                  <a:srgbClr val="7030A0"/>
                </a:solidFill>
              </a:rPr>
              <a:t>	</a:t>
            </a:r>
            <a:r>
              <a:rPr lang="en-US" sz="3100" b="1" dirty="0" smtClean="0">
                <a:solidFill>
                  <a:srgbClr val="7030A0"/>
                </a:solidFill>
              </a:rPr>
              <a:t>19) </a:t>
            </a:r>
            <a:r>
              <a:rPr lang="hi-IN" sz="3100" b="1" dirty="0" smtClean="0">
                <a:solidFill>
                  <a:srgbClr val="7030A0"/>
                </a:solidFill>
              </a:rPr>
              <a:t>विधि क्षेत्र </a:t>
            </a:r>
            <a:r>
              <a:rPr lang="en-US" sz="3100" b="1" dirty="0" smtClean="0">
                <a:solidFill>
                  <a:srgbClr val="7030A0"/>
                </a:solidFill>
              </a:rPr>
              <a:t>   </a:t>
            </a:r>
            <a:r>
              <a:rPr lang="hi-IN" sz="3100" b="1" dirty="0" smtClean="0">
                <a:solidFill>
                  <a:srgbClr val="7030A0"/>
                </a:solidFill>
              </a:rPr>
              <a:t>आदि।</a:t>
            </a:r>
            <a:endParaRPr lang="en-US" sz="3100" b="1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Marathi-Thank-you-dhanyava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772400" cy="5410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</TotalTime>
  <Words>13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             नाईट काँलेज आँफ आर्टस् अँण्ड काँमर्स,  इचलकरंजी  हिन्दी अनुवाद के क्षेत्र में रोजगार के अवसर              प्रस्तुतकर्ता प्रा. डॉ. माधव मुंडकर      </vt:lpstr>
      <vt:lpstr>     अनुवाद के क्षेत्र में मुख्यत दो प्रकार के रोजगार के अवसर मिल सकते है –</vt:lpstr>
      <vt:lpstr>       हिन्दी का अध्ययन करने पर निन्म क्षेत्र में रोजगार मिल सकते हैं -</vt:lpstr>
      <vt:lpstr>  हिन्दी का अध्ययन करने पर निन्म क्षेत्र में रोजगार मिल सकते हैं –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हिन्दी अनुवाद के क्षेत्र में रोजगार के  अवसर   प्रा. डॉ. माधव मुंडकर नाईट काँलेज आँफ आर्टस् अँड काँमर्स इचलकरंजी जिला. कोल्हापूर </dc:title>
  <dc:creator>pc</dc:creator>
  <cp:lastModifiedBy>DELL</cp:lastModifiedBy>
  <cp:revision>24</cp:revision>
  <dcterms:created xsi:type="dcterms:W3CDTF">2018-09-13T09:19:13Z</dcterms:created>
  <dcterms:modified xsi:type="dcterms:W3CDTF">2021-01-24T07:00:16Z</dcterms:modified>
</cp:coreProperties>
</file>